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  <p:sldId id="332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275238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C8CFB8-5DB4-F092-617F-2BD795439459}"/>
              </a:ext>
            </a:extLst>
          </p:cNvPr>
          <p:cNvSpPr txBox="1"/>
          <p:nvPr/>
        </p:nvSpPr>
        <p:spPr>
          <a:xfrm>
            <a:off x="1751433" y="2595570"/>
            <a:ext cx="8204329" cy="14972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/>
              <a:t>تدريب الطالب على ركوب السيارة او الباص لذهاب الى المدرسة او الرجوع الى المنزل بطريقة امنة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08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k data Odbornost ركوب الحافلة المدرسية Zvládání podnět Zvadlý">
            <a:extLst>
              <a:ext uri="{FF2B5EF4-FFF2-40B4-BE49-F238E27FC236}">
                <a16:creationId xmlns:a16="http://schemas.microsoft.com/office/drawing/2014/main" id="{3F56E6FB-4B05-DA61-92DF-FCF17A6D0A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97" r="5445" b="12108"/>
          <a:stretch/>
        </p:blipFill>
        <p:spPr bwMode="auto">
          <a:xfrm>
            <a:off x="3810519" y="1073020"/>
            <a:ext cx="5716037" cy="512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22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13</cp:revision>
  <dcterms:created xsi:type="dcterms:W3CDTF">2023-06-12T08:37:42Z</dcterms:created>
  <dcterms:modified xsi:type="dcterms:W3CDTF">2023-10-03T20:09:28Z</dcterms:modified>
</cp:coreProperties>
</file>