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318" r:id="rId2"/>
    <p:sldId id="3320" r:id="rId3"/>
    <p:sldId id="3321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2" d="100"/>
          <a:sy n="82" d="100"/>
        </p:scale>
        <p:origin x="6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2866578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95359826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5782257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8868467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49671446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4542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65246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953986" y="2275238"/>
            <a:ext cx="8153400" cy="286232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(يلتزم بقواعد الأمن والسلامة)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4C8CFB8-5DB4-F092-617F-2BD795439459}"/>
              </a:ext>
            </a:extLst>
          </p:cNvPr>
          <p:cNvSpPr txBox="1"/>
          <p:nvPr/>
        </p:nvSpPr>
        <p:spPr>
          <a:xfrm>
            <a:off x="1751433" y="2595570"/>
            <a:ext cx="8204329" cy="149726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rtl="1">
              <a:lnSpc>
                <a:spcPct val="250000"/>
              </a:lnSpc>
            </a:pPr>
            <a:r>
              <a:rPr lang="ar-AE" sz="2000" b="1" dirty="0"/>
              <a:t>تدريب الطالب على ركوب السيارة او الباص لذهاب الى المدرسة او الرجوع الى المنزل بطريقة امنة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590861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jak data Odbornost ركوب الحافلة المدرسية Zvládání podnět Zvadlý">
            <a:extLst>
              <a:ext uri="{FF2B5EF4-FFF2-40B4-BE49-F238E27FC236}">
                <a16:creationId xmlns:a16="http://schemas.microsoft.com/office/drawing/2014/main" id="{3F56E6FB-4B05-DA61-92DF-FCF17A6D0A4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197" r="5445" b="12108"/>
          <a:stretch/>
        </p:blipFill>
        <p:spPr bwMode="auto">
          <a:xfrm>
            <a:off x="3810519" y="1073020"/>
            <a:ext cx="5716037" cy="5122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7220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</TotalTime>
  <Words>25</Words>
  <Application>Microsoft Office PowerPoint</Application>
  <PresentationFormat>Widescreen</PresentationFormat>
  <Paragraphs>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Mohsena Saleh Obaid Alawi</dc:creator>
  <cp:lastModifiedBy>aisha alshamsi</cp:lastModifiedBy>
  <cp:revision>13</cp:revision>
  <dcterms:created xsi:type="dcterms:W3CDTF">2023-06-12T08:37:42Z</dcterms:created>
  <dcterms:modified xsi:type="dcterms:W3CDTF">2023-10-03T20:09:28Z</dcterms:modified>
</cp:coreProperties>
</file>